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75" r:id="rId2"/>
    <p:sldId id="450" r:id="rId3"/>
    <p:sldId id="459" r:id="rId4"/>
    <p:sldId id="460" r:id="rId5"/>
    <p:sldId id="461" r:id="rId6"/>
    <p:sldId id="462" r:id="rId7"/>
  </p:sldIdLst>
  <p:sldSz cx="14630400" cy="8229600"/>
  <p:notesSz cx="6858000" cy="9144000"/>
  <p:defaultTextStyle>
    <a:defPPr>
      <a:defRPr lang="en-US"/>
    </a:defPPr>
    <a:lvl1pPr marL="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B63"/>
    <a:srgbClr val="FFBCAC"/>
    <a:srgbClr val="FF9595"/>
    <a:srgbClr val="FFC1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08"/>
    <p:restoredTop sz="77845" autoAdjust="0"/>
  </p:normalViewPr>
  <p:slideViewPr>
    <p:cSldViewPr snapToGrid="0" snapToObjects="1">
      <p:cViewPr>
        <p:scale>
          <a:sx n="72" d="100"/>
          <a:sy n="72" d="100"/>
        </p:scale>
        <p:origin x="1360" y="488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A80A63-6E54-824B-ABDE-33DF47167496}" type="datetimeFigureOut">
              <a:rPr lang="en-US" smtClean="0"/>
              <a:t>8/30/17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A8C46-507F-4440-A325-9A0C82855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8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A8C46-507F-4440-A325-9A0C828552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03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baseline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A8C46-507F-4440-A325-9A0C828552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98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baseline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A8C46-507F-4440-A325-9A0C828552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82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baseline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A8C46-507F-4440-A325-9A0C828552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70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baseline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A8C46-507F-4440-A325-9A0C828552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73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baseline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A8C46-507F-4440-A325-9A0C828552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6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1"/>
            <a:ext cx="1243584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B0D6E-C3DB-0544-B085-0DDD2ED566CC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EFC5D-0F16-214E-B67A-8CD185F5C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45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B0D6E-C3DB-0544-B085-0DDD2ED566CC}" type="datetimeFigureOut">
              <a:rPr lang="en-US" smtClean="0"/>
              <a:t>8/30/17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EFC5D-0F16-214E-B67A-8CD185F5C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3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B0D6E-C3DB-0544-B085-0DDD2ED566CC}" type="datetimeFigureOut">
              <a:rPr lang="en-US" smtClean="0"/>
              <a:t>8/30/17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EFC5D-0F16-214E-B67A-8CD185F5C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86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B0D6E-C3DB-0544-B085-0DDD2ED566CC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EFC5D-0F16-214E-B67A-8CD185F5C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26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396240"/>
            <a:ext cx="5265421" cy="842581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42" y="396240"/>
            <a:ext cx="15557499" cy="842581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B0D6E-C3DB-0544-B085-0DDD2ED566CC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EFC5D-0F16-214E-B67A-8CD185F5C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70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14630400" cy="8229598"/>
          </a:xfrm>
          <a:prstGeom prst="rect">
            <a:avLst/>
          </a:prstGeom>
          <a:solidFill>
            <a:srgbClr val="C60C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3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2"/>
            <a:ext cx="14630400" cy="1604211"/>
          </a:xfrm>
          <a:prstGeom prst="rect">
            <a:avLst/>
          </a:prstGeom>
          <a:solidFill>
            <a:srgbClr val="C60C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38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B0D6E-C3DB-0544-B085-0DDD2ED566CC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EFC5D-0F16-214E-B67A-8CD185F5C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445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1"/>
            <a:ext cx="12435840" cy="163449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B0D6E-C3DB-0544-B085-0DDD2ED566CC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EFC5D-0F16-214E-B67A-8CD185F5C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16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2305050"/>
            <a:ext cx="10411459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41" y="2305050"/>
            <a:ext cx="10411461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B0D6E-C3DB-0544-B085-0DDD2ED566CC}" type="datetimeFigureOut">
              <a:rPr lang="en-US" smtClean="0"/>
              <a:t>8/30/17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EFC5D-0F16-214E-B67A-8CD185F5C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B0D6E-C3DB-0544-B085-0DDD2ED566CC}" type="datetimeFigureOut">
              <a:rPr lang="en-US" smtClean="0"/>
              <a:t>8/30/17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EFC5D-0F16-214E-B67A-8CD185F5C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29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B0D6E-C3DB-0544-B085-0DDD2ED566CC}" type="datetimeFigureOut">
              <a:rPr lang="en-US" smtClean="0"/>
              <a:t>8/30/17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EFC5D-0F16-214E-B67A-8CD185F5C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41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B0D6E-C3DB-0544-B085-0DDD2ED566CC}" type="datetimeFigureOut">
              <a:rPr lang="en-US" smtClean="0"/>
              <a:t>8/30/17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EFC5D-0F16-214E-B67A-8CD185F5C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59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622" tIns="65311" rIns="130622" bIns="6531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622" tIns="65311" rIns="130622" bIns="6531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B0D6E-C3DB-0544-B085-0DDD2ED566CC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EFC5D-0F16-214E-B67A-8CD185F5C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4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ctr" defTabSz="65311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33" indent="-489833" algn="l" defTabSz="653110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65311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653110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653110" rtl="0" eaLnBrk="1" latinLnBrk="0" hangingPunct="1">
        <a:spcBef>
          <a:spcPct val="20000"/>
        </a:spcBef>
        <a:buFont typeface="Arial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653110" rtl="0" eaLnBrk="1" latinLnBrk="0" hangingPunct="1">
        <a:spcBef>
          <a:spcPct val="20000"/>
        </a:spcBef>
        <a:buFont typeface="Arial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hub.docker.cm/" TargetMode="External"/><Relationship Id="rId4" Type="http://schemas.openxmlformats.org/officeDocument/2006/relationships/hyperlink" Target="https://quay.io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843" y="1620078"/>
            <a:ext cx="5927270" cy="59272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68435" y="3935675"/>
            <a:ext cx="55360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Caecilia Com 55 Roman" charset="0"/>
                <a:ea typeface="Caecilia Com 55 Roman" charset="0"/>
                <a:cs typeface="Caecilia Com 55 Roman" charset="0"/>
              </a:rPr>
              <a:t>Docker, Docker Swarm, and much more</a:t>
            </a:r>
            <a:endParaRPr lang="en-US" sz="5400" dirty="0">
              <a:latin typeface="Caecilia Com 55 Roman" charset="0"/>
              <a:ea typeface="Caecilia Com 55 Roman" charset="0"/>
              <a:cs typeface="Caecilia Com 55 Roman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35541" y="7289816"/>
            <a:ext cx="5257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/>
              <a:t>Confidential: Internal </a:t>
            </a:r>
            <a:r>
              <a:rPr lang="en-US" i="1" dirty="0" smtClean="0"/>
              <a:t>use only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9528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67558"/>
            <a:ext cx="14630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300" dirty="0" smtClean="0">
                <a:solidFill>
                  <a:schemeClr val="bg1"/>
                </a:solidFill>
                <a:latin typeface="Caecilia Com 75 Bold"/>
                <a:cs typeface="Caecilia Com 75 Bold"/>
              </a:rPr>
              <a:t>Not the best </a:t>
            </a:r>
            <a:r>
              <a:rPr lang="en-US" sz="3600" spc="300" dirty="0" err="1" smtClean="0">
                <a:solidFill>
                  <a:schemeClr val="bg1"/>
                </a:solidFill>
                <a:latin typeface="Caecilia Com 75 Bold"/>
                <a:cs typeface="Caecilia Com 75 Bold"/>
              </a:rPr>
              <a:t>docker</a:t>
            </a:r>
            <a:r>
              <a:rPr lang="en-US" sz="3600" spc="300" dirty="0" smtClean="0">
                <a:solidFill>
                  <a:schemeClr val="bg1"/>
                </a:solidFill>
                <a:latin typeface="Caecilia Com 75 Bold"/>
                <a:cs typeface="Caecilia Com 75 Bold"/>
              </a:rPr>
              <a:t>!</a:t>
            </a:r>
            <a:endParaRPr lang="en-US" sz="3600" spc="300" dirty="0">
              <a:solidFill>
                <a:schemeClr val="bg1"/>
              </a:solidFill>
              <a:latin typeface="Caecilia Com 75 Bold"/>
              <a:cs typeface="Caecilia Com 75 Bold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76740" y="2336808"/>
            <a:ext cx="5880630" cy="5095507"/>
          </a:xfrm>
          <a:prstGeom prst="rect">
            <a:avLst/>
          </a:prstGeom>
        </p:spPr>
        <p:txBody>
          <a:bodyPr/>
          <a:lstStyle>
            <a:lvl1pPr marL="489833" indent="-489833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4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1304" indent="-408194" algn="l" defTabSz="653110" rtl="0" eaLnBrk="1" latinLnBrk="0" hangingPunct="1">
              <a:spcBef>
                <a:spcPct val="20000"/>
              </a:spcBef>
              <a:buFont typeface="Arial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653110" rtl="0" eaLnBrk="1" latinLnBrk="0" hangingPunct="1">
              <a:spcBef>
                <a:spcPct val="20000"/>
              </a:spcBef>
              <a:buFont typeface="Arial"/>
              <a:buChar char="–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653110" rtl="0" eaLnBrk="1" latinLnBrk="0" hangingPunct="1">
              <a:spcBef>
                <a:spcPct val="20000"/>
              </a:spcBef>
              <a:buFont typeface="Arial"/>
              <a:buChar char="»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1502"/>
          <a:stretch/>
        </p:blipFill>
        <p:spPr>
          <a:xfrm rot="5400000">
            <a:off x="4598649" y="1086298"/>
            <a:ext cx="5925096" cy="759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4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567558"/>
            <a:ext cx="1463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300" dirty="0" smtClean="0">
                <a:solidFill>
                  <a:schemeClr val="bg1"/>
                </a:solidFill>
                <a:latin typeface="Caecilia Com 75 Bold"/>
                <a:cs typeface="Caecilia Com 75 Bold"/>
              </a:rPr>
              <a:t>Docker Terms</a:t>
            </a:r>
            <a:endParaRPr lang="en-US" sz="3600" spc="300" dirty="0">
              <a:solidFill>
                <a:schemeClr val="bg1"/>
              </a:solidFill>
              <a:latin typeface="Caecilia Com 75 Bold"/>
              <a:cs typeface="Caecilia Com 75 Bold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74886" y="4452479"/>
            <a:ext cx="5880630" cy="5095507"/>
          </a:xfrm>
          <a:prstGeom prst="rect">
            <a:avLst/>
          </a:prstGeom>
        </p:spPr>
        <p:txBody>
          <a:bodyPr/>
          <a:lstStyle>
            <a:lvl1pPr marL="489833" indent="-489833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4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1304" indent="-408194" algn="l" defTabSz="653110" rtl="0" eaLnBrk="1" latinLnBrk="0" hangingPunct="1">
              <a:spcBef>
                <a:spcPct val="20000"/>
              </a:spcBef>
              <a:buFont typeface="Arial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653110" rtl="0" eaLnBrk="1" latinLnBrk="0" hangingPunct="1">
              <a:spcBef>
                <a:spcPct val="20000"/>
              </a:spcBef>
              <a:buFont typeface="Arial"/>
              <a:buChar char="–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653110" rtl="0" eaLnBrk="1" latinLnBrk="0" hangingPunct="1">
              <a:spcBef>
                <a:spcPct val="20000"/>
              </a:spcBef>
              <a:buFont typeface="Arial"/>
              <a:buChar char="»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88141" y="2043291"/>
            <a:ext cx="8892988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Registry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smtClean="0">
                <a:hlinkClick r:id="rId3"/>
              </a:rPr>
              <a:t>hub.docker.com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quay.io</a:t>
            </a:r>
            <a:r>
              <a:rPr lang="en-US" dirty="0" smtClean="0"/>
              <a:t>, </a:t>
            </a:r>
            <a:r>
              <a:rPr lang="en-US" dirty="0" err="1" smtClean="0"/>
              <a:t>gcr.io</a:t>
            </a:r>
            <a:r>
              <a:rPr lang="en-US" dirty="0" smtClean="0"/>
              <a:t>, </a:t>
            </a:r>
            <a:r>
              <a:rPr lang="en-US" dirty="0" err="1" smtClean="0"/>
              <a:t>ecr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A collection of container image repositories</a:t>
            </a:r>
            <a:br>
              <a:rPr lang="en-US" dirty="0" smtClean="0"/>
            </a:br>
            <a:endParaRPr lang="en-US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Repository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 collection of container images named </a:t>
            </a:r>
            <a:r>
              <a:rPr lang="en-US" dirty="0" err="1" smtClean="0"/>
              <a:t>repository:tag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Image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 committed container</a:t>
            </a:r>
            <a:br>
              <a:rPr lang="en-US" dirty="0" smtClean="0"/>
            </a:br>
            <a:endParaRPr lang="en-US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Container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 running image</a:t>
            </a:r>
            <a:br>
              <a:rPr lang="en-US" dirty="0" smtClean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9391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567558"/>
            <a:ext cx="1463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300" dirty="0" smtClean="0">
                <a:solidFill>
                  <a:schemeClr val="bg1"/>
                </a:solidFill>
                <a:latin typeface="Caecilia Com 75 Bold"/>
                <a:cs typeface="Caecilia Com 75 Bold"/>
              </a:rPr>
              <a:t>Docker Demos</a:t>
            </a:r>
            <a:endParaRPr lang="en-US" sz="3600" spc="300" dirty="0">
              <a:solidFill>
                <a:schemeClr val="bg1"/>
              </a:solidFill>
              <a:latin typeface="Caecilia Com 75 Bold"/>
              <a:cs typeface="Caecilia Com 75 Bold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74886" y="4452479"/>
            <a:ext cx="5880630" cy="5095507"/>
          </a:xfrm>
          <a:prstGeom prst="rect">
            <a:avLst/>
          </a:prstGeom>
        </p:spPr>
        <p:txBody>
          <a:bodyPr/>
          <a:lstStyle>
            <a:lvl1pPr marL="489833" indent="-489833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4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1304" indent="-408194" algn="l" defTabSz="653110" rtl="0" eaLnBrk="1" latinLnBrk="0" hangingPunct="1">
              <a:spcBef>
                <a:spcPct val="20000"/>
              </a:spcBef>
              <a:buFont typeface="Arial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653110" rtl="0" eaLnBrk="1" latinLnBrk="0" hangingPunct="1">
              <a:spcBef>
                <a:spcPct val="20000"/>
              </a:spcBef>
              <a:buFont typeface="Arial"/>
              <a:buChar char="–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653110" rtl="0" eaLnBrk="1" latinLnBrk="0" hangingPunct="1">
              <a:spcBef>
                <a:spcPct val="20000"/>
              </a:spcBef>
              <a:buFont typeface="Arial"/>
              <a:buChar char="»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12894" y="2652891"/>
            <a:ext cx="88929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Docker Architecture</a:t>
            </a:r>
          </a:p>
          <a:p>
            <a:endParaRPr lang="en-US" sz="3200" b="1" dirty="0"/>
          </a:p>
          <a:p>
            <a:r>
              <a:rPr lang="en-US" sz="3200" b="1" dirty="0" smtClean="0"/>
              <a:t>Build Image Manually</a:t>
            </a:r>
          </a:p>
          <a:p>
            <a:endParaRPr lang="en-US" sz="3200" b="1" dirty="0"/>
          </a:p>
          <a:p>
            <a:r>
              <a:rPr lang="en-US" sz="3200" b="1" dirty="0" smtClean="0"/>
              <a:t>Build Image </a:t>
            </a:r>
            <a:r>
              <a:rPr lang="en-US" sz="3200" b="1" dirty="0" err="1" smtClean="0"/>
              <a:t>Dockerfile</a:t>
            </a:r>
            <a:endParaRPr lang="en-US" sz="3200" b="1" dirty="0" smtClean="0"/>
          </a:p>
          <a:p>
            <a:endParaRPr lang="en-US" sz="3200" b="1" dirty="0"/>
          </a:p>
          <a:p>
            <a:r>
              <a:rPr lang="en-US" sz="3200" b="1" dirty="0" smtClean="0"/>
              <a:t>Docker for </a:t>
            </a:r>
            <a:r>
              <a:rPr lang="en-US" sz="3200" b="1" dirty="0" smtClean="0"/>
              <a:t>Desktop</a:t>
            </a:r>
          </a:p>
          <a:p>
            <a:endParaRPr lang="en-US" sz="3200" b="1" dirty="0"/>
          </a:p>
          <a:p>
            <a:r>
              <a:rPr lang="en-US" sz="2000" dirty="0"/>
              <a:t>https://</a:t>
            </a:r>
            <a:r>
              <a:rPr lang="en-US" sz="2000" dirty="0" err="1"/>
              <a:t>git.ittools.cfahome.com</a:t>
            </a:r>
            <a:r>
              <a:rPr lang="en-US" sz="2000" dirty="0"/>
              <a:t>/core/tech-talk-</a:t>
            </a:r>
            <a:r>
              <a:rPr lang="en-US" sz="2000" dirty="0" err="1"/>
              <a:t>docker</a:t>
            </a:r>
            <a:endParaRPr lang="en-US" sz="200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602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567558"/>
            <a:ext cx="1463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300" dirty="0" smtClean="0">
                <a:solidFill>
                  <a:schemeClr val="bg1"/>
                </a:solidFill>
                <a:latin typeface="Caecilia Com 75 Bold"/>
                <a:cs typeface="Caecilia Com 75 Bold"/>
              </a:rPr>
              <a:t>Docker Swarm Demos</a:t>
            </a:r>
            <a:endParaRPr lang="en-US" sz="3600" spc="300" dirty="0">
              <a:solidFill>
                <a:schemeClr val="bg1"/>
              </a:solidFill>
              <a:latin typeface="Caecilia Com 75 Bold"/>
              <a:cs typeface="Caecilia Com 75 Bold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74886" y="4452479"/>
            <a:ext cx="5880630" cy="5095507"/>
          </a:xfrm>
          <a:prstGeom prst="rect">
            <a:avLst/>
          </a:prstGeom>
        </p:spPr>
        <p:txBody>
          <a:bodyPr/>
          <a:lstStyle>
            <a:lvl1pPr marL="489833" indent="-489833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4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1304" indent="-408194" algn="l" defTabSz="653110" rtl="0" eaLnBrk="1" latinLnBrk="0" hangingPunct="1">
              <a:spcBef>
                <a:spcPct val="20000"/>
              </a:spcBef>
              <a:buFont typeface="Arial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653110" rtl="0" eaLnBrk="1" latinLnBrk="0" hangingPunct="1">
              <a:spcBef>
                <a:spcPct val="20000"/>
              </a:spcBef>
              <a:buFont typeface="Arial"/>
              <a:buChar char="–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653110" rtl="0" eaLnBrk="1" latinLnBrk="0" hangingPunct="1">
              <a:spcBef>
                <a:spcPct val="20000"/>
              </a:spcBef>
              <a:buFont typeface="Arial"/>
              <a:buChar char="»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12894" y="2652891"/>
            <a:ext cx="88929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Network and Services</a:t>
            </a:r>
          </a:p>
          <a:p>
            <a:endParaRPr lang="en-US" sz="3200" b="1" dirty="0"/>
          </a:p>
          <a:p>
            <a:r>
              <a:rPr lang="en-US" sz="3200" b="1" dirty="0" smtClean="0"/>
              <a:t>Inter Service Communication</a:t>
            </a:r>
          </a:p>
          <a:p>
            <a:endParaRPr lang="en-US" sz="3200" b="1" dirty="0"/>
          </a:p>
          <a:p>
            <a:r>
              <a:rPr lang="en-US" sz="3200" b="1" dirty="0" smtClean="0"/>
              <a:t>Port Publishing and Mesh Routing</a:t>
            </a:r>
          </a:p>
          <a:p>
            <a:endParaRPr lang="en-US" sz="3200" b="1" dirty="0"/>
          </a:p>
          <a:p>
            <a:r>
              <a:rPr lang="en-US" sz="3200" b="1" dirty="0" smtClean="0"/>
              <a:t>Secrets</a:t>
            </a:r>
          </a:p>
        </p:txBody>
      </p:sp>
    </p:spTree>
    <p:extLst>
      <p:ext uri="{BB962C8B-B14F-4D97-AF65-F5344CB8AC3E}">
        <p14:creationId xmlns:p14="http://schemas.microsoft.com/office/powerpoint/2010/main" val="3676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567558"/>
            <a:ext cx="1463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300" dirty="0" smtClean="0">
                <a:solidFill>
                  <a:schemeClr val="bg1"/>
                </a:solidFill>
                <a:latin typeface="Caecilia Com 75 Bold"/>
                <a:cs typeface="Caecilia Com 75 Bold"/>
              </a:rPr>
              <a:t>And more</a:t>
            </a:r>
            <a:r>
              <a:rPr lang="mr-IN" sz="3600" spc="300" dirty="0" smtClean="0">
                <a:solidFill>
                  <a:schemeClr val="bg1"/>
                </a:solidFill>
                <a:latin typeface="Caecilia Com 75 Bold"/>
                <a:cs typeface="Caecilia Com 75 Bold"/>
              </a:rPr>
              <a:t>…</a:t>
            </a:r>
            <a:endParaRPr lang="en-US" sz="3600" spc="300" dirty="0">
              <a:solidFill>
                <a:schemeClr val="bg1"/>
              </a:solidFill>
              <a:latin typeface="Caecilia Com 75 Bold"/>
              <a:cs typeface="Caecilia Com 75 Bold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74886" y="4452479"/>
            <a:ext cx="5880630" cy="5095507"/>
          </a:xfrm>
          <a:prstGeom prst="rect">
            <a:avLst/>
          </a:prstGeom>
        </p:spPr>
        <p:txBody>
          <a:bodyPr/>
          <a:lstStyle>
            <a:lvl1pPr marL="489833" indent="-489833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4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1304" indent="-408194" algn="l" defTabSz="653110" rtl="0" eaLnBrk="1" latinLnBrk="0" hangingPunct="1">
              <a:spcBef>
                <a:spcPct val="20000"/>
              </a:spcBef>
              <a:buFont typeface="Arial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653110" rtl="0" eaLnBrk="1" latinLnBrk="0" hangingPunct="1">
              <a:spcBef>
                <a:spcPct val="20000"/>
              </a:spcBef>
              <a:buFont typeface="Arial"/>
              <a:buChar char="–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653110" rtl="0" eaLnBrk="1" latinLnBrk="0" hangingPunct="1">
              <a:spcBef>
                <a:spcPct val="20000"/>
              </a:spcBef>
              <a:buFont typeface="Arial"/>
              <a:buChar char="»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12894" y="2652891"/>
            <a:ext cx="8892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Kubernetes (k8s)</a:t>
            </a:r>
          </a:p>
        </p:txBody>
      </p:sp>
    </p:spTree>
    <p:extLst>
      <p:ext uri="{BB962C8B-B14F-4D97-AF65-F5344CB8AC3E}">
        <p14:creationId xmlns:p14="http://schemas.microsoft.com/office/powerpoint/2010/main" val="11543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64216</TotalTime>
  <Words>65</Words>
  <Application>Microsoft Macintosh PowerPoint</Application>
  <PresentationFormat>Custom</PresentationFormat>
  <Paragraphs>34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Caecilia Com 55 Roman</vt:lpstr>
      <vt:lpstr>Caecilia Com 75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Yisha</dc:creator>
  <cp:lastModifiedBy>Sean Drucker</cp:lastModifiedBy>
  <cp:revision>592</cp:revision>
  <cp:lastPrinted>2017-07-20T18:35:12Z</cp:lastPrinted>
  <dcterms:created xsi:type="dcterms:W3CDTF">2016-11-03T15:49:10Z</dcterms:created>
  <dcterms:modified xsi:type="dcterms:W3CDTF">2017-08-30T12:55:32Z</dcterms:modified>
</cp:coreProperties>
</file>